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90266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78868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07103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8007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180690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8AABF0C-51EA-4D5D-8870-EC327245054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64919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8AABF0C-51EA-4D5D-8870-EC3272450541}"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0880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8AABF0C-51EA-4D5D-8870-EC3272450541}"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43865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AABF0C-51EA-4D5D-8870-EC3272450541}"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174305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AABF0C-51EA-4D5D-8870-EC327245054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76031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AABF0C-51EA-4D5D-8870-EC327245054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424789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AABF0C-51EA-4D5D-8870-EC3272450541}"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4A44BB-8929-406B-BF57-088E7ABB13A4}" type="slidenum">
              <a:rPr lang="ar-IQ" smtClean="0"/>
              <a:t>‹#›</a:t>
            </a:fld>
            <a:endParaRPr lang="ar-IQ"/>
          </a:p>
        </p:txBody>
      </p:sp>
    </p:spTree>
    <p:extLst>
      <p:ext uri="{BB962C8B-B14F-4D97-AF65-F5344CB8AC3E}">
        <p14:creationId xmlns:p14="http://schemas.microsoft.com/office/powerpoint/2010/main" val="1817645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ar-IQ" b="1" dirty="0"/>
              <a:t>السرعة والسرعة المتجهة </a:t>
            </a:r>
            <a:r>
              <a:rPr lang="en-US" dirty="0"/>
              <a:t/>
            </a:r>
            <a:br>
              <a:rPr lang="en-US" dirty="0"/>
            </a:br>
            <a:endParaRPr lang="ar-IQ" dirty="0"/>
          </a:p>
        </p:txBody>
      </p:sp>
      <p:sp>
        <p:nvSpPr>
          <p:cNvPr id="3" name="عنوان فرعي 2"/>
          <p:cNvSpPr>
            <a:spLocks noGrp="1"/>
          </p:cNvSpPr>
          <p:nvPr>
            <p:ph type="subTitle" idx="1"/>
          </p:nvPr>
        </p:nvSpPr>
        <p:spPr>
          <a:xfrm>
            <a:off x="683568" y="3886200"/>
            <a:ext cx="7776864" cy="2135088"/>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ar-IQ" dirty="0"/>
              <a:t>ويطلق على السرعة أحيانا مصطلح الانطلاق ويكون في اللغة الإنكليزية (</a:t>
            </a:r>
            <a:r>
              <a:rPr lang="en-US" dirty="0"/>
              <a:t>speed</a:t>
            </a:r>
            <a:r>
              <a:rPr lang="ar-IQ" dirty="0"/>
              <a:t>).</a:t>
            </a:r>
            <a:endParaRPr lang="en-US" dirty="0"/>
          </a:p>
          <a:p>
            <a:r>
              <a:rPr lang="ar-IQ" dirty="0"/>
              <a:t>وان البعض يضن ان السرعة (الانطلاق) والسرعة المتجهة هي نفس المعنى الا ان علم الفيزياء يميز بينهما فالسرعة (الانطلاق) تعرف بانها المسافة التي يقطعها الجسم خلال زمن معين دون النظر الى اتجاهها .</a:t>
            </a:r>
            <a:endParaRPr lang="en-US" dirty="0"/>
          </a:p>
          <a:p>
            <a:endParaRPr lang="ar-IQ" dirty="0"/>
          </a:p>
        </p:txBody>
      </p:sp>
    </p:spTree>
    <p:extLst>
      <p:ext uri="{BB962C8B-B14F-4D97-AF65-F5344CB8AC3E}">
        <p14:creationId xmlns:p14="http://schemas.microsoft.com/office/powerpoint/2010/main" val="30254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4947" y="764704"/>
            <a:ext cx="7776864" cy="526297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ar-IQ" sz="2800" dirty="0"/>
              <a:t>وان السرعة المتجهة والتي حددناها بكلمة متجهة لغرض الفهم والتمييز بينهما فتعرف بانها :كمية الازاحة لكل وحدة من الزمن .</a:t>
            </a:r>
            <a:endParaRPr lang="en-US" sz="2800" dirty="0"/>
          </a:p>
          <a:p>
            <a:pPr algn="just"/>
            <a:r>
              <a:rPr lang="ar-IQ" sz="2800" dirty="0"/>
              <a:t>وتوجد علاقة بين الزمن والسرعة والمسافة فكلما قطع الجسم المسافة بزمن اقل فان هذا الجسم يكون اسرع أي ان الزمن في هذه الحالة اصبح معيارا للتفاضل بين سرعة الاجسام .</a:t>
            </a:r>
            <a:endParaRPr lang="en-US" sz="2800" dirty="0"/>
          </a:p>
          <a:p>
            <a:pPr algn="just"/>
            <a:r>
              <a:rPr lang="ar-IQ" sz="2800" dirty="0"/>
              <a:t>لذلك فان السرعة = المسافة /الزمن </a:t>
            </a:r>
            <a:endParaRPr lang="en-US" sz="2800" dirty="0"/>
          </a:p>
          <a:p>
            <a:pPr algn="just"/>
            <a:r>
              <a:rPr lang="ar-IQ" sz="2800" dirty="0"/>
              <a:t>والمسافة = السرعة * </a:t>
            </a:r>
            <a:r>
              <a:rPr lang="ar-IQ" sz="2800" dirty="0" smtClean="0"/>
              <a:t>الزمن</a:t>
            </a:r>
          </a:p>
          <a:p>
            <a:r>
              <a:rPr lang="ar-IQ" sz="2800" dirty="0"/>
              <a:t>اما السرعة المتجهة(</a:t>
            </a:r>
            <a:r>
              <a:rPr lang="en-US" sz="2800" dirty="0"/>
              <a:t>velocity</a:t>
            </a:r>
            <a:r>
              <a:rPr lang="ar-IQ" sz="2800" dirty="0"/>
              <a:t>) = الازاحة /الزمن  = ز/ن </a:t>
            </a:r>
            <a:endParaRPr lang="en-US" sz="2800" dirty="0"/>
          </a:p>
          <a:p>
            <a:r>
              <a:rPr lang="ar-IQ" sz="2800" dirty="0"/>
              <a:t>وتتكون وحدة السرعة من وحدة مركبة هي وحدتي المسافة (المتر ) ووحدة الزمن ( الثانية ) وهي تكون م/</a:t>
            </a:r>
            <a:r>
              <a:rPr lang="ar-IQ" sz="2800" dirty="0" err="1"/>
              <a:t>ثا</a:t>
            </a:r>
            <a:r>
              <a:rPr lang="ar-IQ" sz="2800" dirty="0"/>
              <a:t> </a:t>
            </a:r>
            <a:endParaRPr lang="en-US" sz="2800" dirty="0"/>
          </a:p>
          <a:p>
            <a:pPr algn="just"/>
            <a:endParaRPr lang="ar-IQ" sz="2800" dirty="0"/>
          </a:p>
          <a:p>
            <a:pPr algn="just"/>
            <a:r>
              <a:rPr lang="ar-IQ" sz="2800" dirty="0" smtClean="0"/>
              <a:t> </a:t>
            </a:r>
            <a:endParaRPr lang="en-US" sz="2800" dirty="0"/>
          </a:p>
        </p:txBody>
      </p:sp>
    </p:spTree>
    <p:extLst>
      <p:ext uri="{BB962C8B-B14F-4D97-AF65-F5344CB8AC3E}">
        <p14:creationId xmlns:p14="http://schemas.microsoft.com/office/powerpoint/2010/main" val="57792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96302" y="908720"/>
            <a:ext cx="7344816" cy="5109091"/>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sz="2800" dirty="0"/>
              <a:t>مثال :- جسم يقطع مسافة 30 م من نقطة أ الى نقطة ب وكان زمن قطع المسافة (5) ثانية فما هي سرعة ذلك الجسم .</a:t>
            </a:r>
            <a:endParaRPr lang="en-US" sz="2800" dirty="0"/>
          </a:p>
          <a:p>
            <a:r>
              <a:rPr lang="ar-IQ" sz="2800" dirty="0"/>
              <a:t>س= م/ن </a:t>
            </a:r>
            <a:endParaRPr lang="en-US" sz="2800" dirty="0"/>
          </a:p>
          <a:p>
            <a:r>
              <a:rPr lang="ar-IQ" sz="2800" dirty="0"/>
              <a:t>س= 30/5= 6 م/</a:t>
            </a:r>
            <a:r>
              <a:rPr lang="ar-IQ" sz="2800" dirty="0" err="1"/>
              <a:t>ثا</a:t>
            </a:r>
            <a:r>
              <a:rPr lang="ar-IQ" sz="2800" dirty="0"/>
              <a:t> </a:t>
            </a:r>
            <a:endParaRPr lang="en-US" sz="2800" dirty="0"/>
          </a:p>
          <a:p>
            <a:r>
              <a:rPr lang="ar-IQ" sz="2800" dirty="0"/>
              <a:t>ولفهم الفارق بين السرعة والسرعة المتجهة نفترض ان ذلك الجسم انطلق من (أ) نحو (ب) ثم عاد الى نقطة (ب) فما هي السرعة والسرعة المتجهة </a:t>
            </a:r>
            <a:endParaRPr lang="en-US" sz="2800" dirty="0"/>
          </a:p>
          <a:p>
            <a:r>
              <a:rPr lang="ar-IQ" sz="2800" dirty="0"/>
              <a:t>س= م/ن </a:t>
            </a:r>
            <a:endParaRPr lang="en-US" sz="2800" dirty="0"/>
          </a:p>
          <a:p>
            <a:r>
              <a:rPr lang="ar-IQ" sz="2800" dirty="0"/>
              <a:t>س= 60/10 = 6 م/</a:t>
            </a:r>
            <a:r>
              <a:rPr lang="ar-IQ" sz="2800" dirty="0" err="1"/>
              <a:t>ثا</a:t>
            </a:r>
            <a:r>
              <a:rPr lang="ar-IQ" sz="2800" dirty="0"/>
              <a:t>  </a:t>
            </a:r>
            <a:endParaRPr lang="en-US" sz="2800" dirty="0"/>
          </a:p>
          <a:p>
            <a:r>
              <a:rPr lang="ar-IQ" sz="2800" dirty="0"/>
              <a:t>السرعة المتجهة = الازاحة / الزمن = ز/م </a:t>
            </a:r>
            <a:endParaRPr lang="en-US" sz="2800" dirty="0"/>
          </a:p>
          <a:p>
            <a:r>
              <a:rPr lang="ar-IQ" sz="2800" dirty="0"/>
              <a:t>=صفر /10 = صفر </a:t>
            </a:r>
            <a:endParaRPr lang="en-US" sz="2800" dirty="0"/>
          </a:p>
          <a:p>
            <a:r>
              <a:rPr lang="ar-IQ" dirty="0"/>
              <a:t> </a:t>
            </a:r>
            <a:endParaRPr lang="en-US" dirty="0"/>
          </a:p>
        </p:txBody>
      </p:sp>
    </p:spTree>
    <p:extLst>
      <p:ext uri="{BB962C8B-B14F-4D97-AF65-F5344CB8AC3E}">
        <p14:creationId xmlns:p14="http://schemas.microsoft.com/office/powerpoint/2010/main" val="344767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5846"/>
            <a:ext cx="8136904" cy="563231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ar-IQ" sz="2400" b="1" dirty="0"/>
              <a:t>متوسط السرعة </a:t>
            </a:r>
            <a:endParaRPr lang="en-US" sz="2400" dirty="0"/>
          </a:p>
          <a:p>
            <a:r>
              <a:rPr lang="ar-IQ" sz="2400" dirty="0"/>
              <a:t>اذا تحرك جسم وقطع مسافة معينة وكانت سرعته منتظمة فمن الممكن ان نستخرج متوسط سرعته من خلال جمع السرعات وتقسم على عددها وهي بذلك تون مشابهة لريقة استخراج المعدل في حالة تساوي عدد الوحدات ويمكن ان تون المعادلة </a:t>
            </a:r>
            <a:endParaRPr lang="en-US" sz="2400" dirty="0"/>
          </a:p>
          <a:p>
            <a:r>
              <a:rPr lang="ar-IQ" sz="2400" dirty="0"/>
              <a:t>متوسط السرعة =  س1+س2+س3+س4 .... الخ/ 2  3   4   الخ </a:t>
            </a:r>
            <a:endParaRPr lang="en-US" sz="2400" dirty="0"/>
          </a:p>
          <a:p>
            <a:r>
              <a:rPr lang="ar-IQ" sz="2400" dirty="0"/>
              <a:t>فاذا كانت سرعتان </a:t>
            </a:r>
            <a:r>
              <a:rPr lang="ar-IQ" sz="2400" dirty="0" err="1"/>
              <a:t>تمجع</a:t>
            </a:r>
            <a:r>
              <a:rPr lang="ar-IQ" sz="2400" dirty="0"/>
              <a:t> وتقسم على 2 واذا كانت 3 تجمع وتقسم على 3 وهكذا </a:t>
            </a:r>
            <a:endParaRPr lang="en-US" sz="2400" dirty="0"/>
          </a:p>
          <a:p>
            <a:r>
              <a:rPr lang="ar-IQ" sz="2400" dirty="0"/>
              <a:t>مثال : عداء بلغت سرعته في النقطة أ 6م/</a:t>
            </a:r>
            <a:r>
              <a:rPr lang="ar-IQ" sz="2400" dirty="0" err="1"/>
              <a:t>ثا</a:t>
            </a:r>
            <a:r>
              <a:rPr lang="ar-IQ" sz="2400" dirty="0"/>
              <a:t>  ثم وصلت سرعته الى 12 م/</a:t>
            </a:r>
            <a:r>
              <a:rPr lang="ar-IQ" sz="2400" dirty="0" err="1"/>
              <a:t>ثا</a:t>
            </a:r>
            <a:r>
              <a:rPr lang="ar-IQ" sz="2400" dirty="0"/>
              <a:t> في النقطة ب فما هو متوسط سرعته </a:t>
            </a:r>
            <a:endParaRPr lang="en-US" sz="2400" dirty="0"/>
          </a:p>
          <a:p>
            <a:r>
              <a:rPr lang="ar-IQ" sz="2400" dirty="0"/>
              <a:t>متوسط السرعة = س1+س2/2 = 6+12/2 </a:t>
            </a:r>
            <a:endParaRPr lang="en-US" sz="2400" dirty="0"/>
          </a:p>
          <a:p>
            <a:r>
              <a:rPr lang="ar-IQ" sz="2400" dirty="0"/>
              <a:t>= 18/2 = 9م/</a:t>
            </a:r>
            <a:r>
              <a:rPr lang="ar-IQ" sz="2400" dirty="0" err="1"/>
              <a:t>ثا</a:t>
            </a:r>
            <a:r>
              <a:rPr lang="ar-IQ" sz="2400" dirty="0"/>
              <a:t> </a:t>
            </a:r>
            <a:endParaRPr lang="en-US" sz="2400" dirty="0"/>
          </a:p>
          <a:p>
            <a:r>
              <a:rPr lang="ar-IQ" sz="2400" dirty="0"/>
              <a:t>وتوجد حالة أخرى وهي اذا كانت سرعة الجسم الابتدائية تساوي صفر فيمكن ان نستخرج </a:t>
            </a:r>
            <a:r>
              <a:rPr lang="ar-IQ" sz="2400" dirty="0" err="1"/>
              <a:t>متوس</a:t>
            </a:r>
            <a:r>
              <a:rPr lang="ar-IQ" sz="2400" dirty="0"/>
              <a:t> السرعة من خلال قسمة سرعته النهائية على 2 وكالاتي :-</a:t>
            </a:r>
            <a:endParaRPr lang="en-US" sz="2400" dirty="0"/>
          </a:p>
          <a:p>
            <a:r>
              <a:rPr lang="ar-IQ" sz="2400" dirty="0"/>
              <a:t>متوسط السرعة = س2/2  وهي تطبق في حالة السرعة منتظمة أيضا </a:t>
            </a:r>
            <a:endParaRPr lang="en-US" sz="2400" dirty="0"/>
          </a:p>
          <a:p>
            <a:r>
              <a:rPr lang="ar-IQ" sz="2400" dirty="0"/>
              <a:t>مثال انطلق عداء من نقطة البداية ووصلت سرعته 10 م/</a:t>
            </a:r>
            <a:r>
              <a:rPr lang="ar-IQ" sz="2400" dirty="0" err="1"/>
              <a:t>ثا</a:t>
            </a:r>
            <a:r>
              <a:rPr lang="ar-IQ" sz="2400" dirty="0"/>
              <a:t> </a:t>
            </a:r>
            <a:r>
              <a:rPr lang="ar-IQ" sz="2400" dirty="0" err="1"/>
              <a:t>فماهو</a:t>
            </a:r>
            <a:r>
              <a:rPr lang="ar-IQ" sz="2400" dirty="0"/>
              <a:t> متوسط سرعته </a:t>
            </a:r>
            <a:endParaRPr lang="en-US" sz="2400" dirty="0"/>
          </a:p>
          <a:p>
            <a:r>
              <a:rPr lang="ar-IQ" sz="2400" dirty="0"/>
              <a:t>10 /2 = 5م/</a:t>
            </a:r>
            <a:r>
              <a:rPr lang="ar-IQ" sz="2400" dirty="0" err="1"/>
              <a:t>ثا</a:t>
            </a:r>
            <a:r>
              <a:rPr lang="ar-IQ" sz="2400" dirty="0"/>
              <a:t> </a:t>
            </a:r>
            <a:endParaRPr lang="en-US" sz="2400" dirty="0"/>
          </a:p>
        </p:txBody>
      </p:sp>
    </p:spTree>
    <p:extLst>
      <p:ext uri="{BB962C8B-B14F-4D97-AF65-F5344CB8AC3E}">
        <p14:creationId xmlns:p14="http://schemas.microsoft.com/office/powerpoint/2010/main" val="393681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305342"/>
            <a:ext cx="7776864" cy="489364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ar-IQ" sz="2400" dirty="0"/>
              <a:t> </a:t>
            </a:r>
            <a:endParaRPr lang="en-US" sz="2400" dirty="0"/>
          </a:p>
          <a:p>
            <a:r>
              <a:rPr lang="ar-IQ" sz="2400" b="1" dirty="0"/>
              <a:t>السرعة اللحظية (الانية)</a:t>
            </a:r>
            <a:endParaRPr lang="en-US" sz="2400" dirty="0"/>
          </a:p>
          <a:p>
            <a:r>
              <a:rPr lang="ar-IQ" sz="2400" dirty="0"/>
              <a:t>ان حركة الاجسام تتغير في فترات زمنية قصير وخاصة جسم الانسان وذلك لانخفاض مخزون الطاقة خاصة اذا ما كان الجهد كبير لذلك لابد ان نتمكن من معرفة سرعة الجسم في اصغر مسافة واصغر فترة زمنية وهذا ما يلق علية بالسرعة اللحظية .</a:t>
            </a:r>
            <a:endParaRPr lang="en-US" sz="2400" dirty="0"/>
          </a:p>
          <a:p>
            <a:r>
              <a:rPr lang="ar-IQ" sz="2400" dirty="0"/>
              <a:t>والسرعة اللحظية (الانية ) = م2-م1/ن1-ن2   (</a:t>
            </a:r>
            <a:r>
              <a:rPr lang="en-US" sz="2400" dirty="0"/>
              <a:t>d2-d1/n2-n1</a:t>
            </a:r>
            <a:r>
              <a:rPr lang="ar-IQ" sz="2400" dirty="0"/>
              <a:t>)</a:t>
            </a:r>
            <a:endParaRPr lang="en-US" sz="2400" dirty="0"/>
          </a:p>
          <a:p>
            <a:r>
              <a:rPr lang="ar-IQ" sz="2400" dirty="0"/>
              <a:t>وهذا تعني = (∆</a:t>
            </a:r>
            <a:r>
              <a:rPr lang="en-US" sz="2400" dirty="0"/>
              <a:t>d </a:t>
            </a:r>
            <a:r>
              <a:rPr lang="ar-IQ" sz="2400" dirty="0"/>
              <a:t>/</a:t>
            </a:r>
            <a:r>
              <a:rPr lang="en-US" sz="2400" dirty="0"/>
              <a:t>n</a:t>
            </a:r>
            <a:r>
              <a:rPr lang="ar-IQ" sz="2400" dirty="0"/>
              <a:t>∆)    ∆م/∆ن</a:t>
            </a:r>
            <a:endParaRPr lang="en-US" sz="2400" dirty="0"/>
          </a:p>
          <a:p>
            <a:r>
              <a:rPr lang="ar-IQ" sz="2400" dirty="0"/>
              <a:t>مثال :</a:t>
            </a:r>
            <a:endParaRPr lang="en-US" sz="2400" dirty="0"/>
          </a:p>
          <a:p>
            <a:r>
              <a:rPr lang="ar-IQ" sz="2400" dirty="0"/>
              <a:t>عداء يقع مسافة 25 م في الثانية الخامس ثم يقع مسافة 30م في الثانية السادسة فما هي سرعته اللحظية .</a:t>
            </a:r>
            <a:endParaRPr lang="en-US" sz="2400" dirty="0"/>
          </a:p>
          <a:p>
            <a:r>
              <a:rPr lang="ar-IQ" sz="2400" dirty="0"/>
              <a:t>س = 30-25/6-5</a:t>
            </a:r>
            <a:endParaRPr lang="en-US" sz="2400" dirty="0"/>
          </a:p>
          <a:p>
            <a:r>
              <a:rPr lang="ar-IQ" sz="2400" dirty="0"/>
              <a:t>س= 5م/</a:t>
            </a:r>
            <a:r>
              <a:rPr lang="ar-IQ" sz="2400" dirty="0" err="1"/>
              <a:t>ثا</a:t>
            </a:r>
            <a:r>
              <a:rPr lang="ar-IQ" sz="2400" dirty="0"/>
              <a:t> </a:t>
            </a:r>
            <a:endParaRPr lang="en-US" sz="2400" dirty="0"/>
          </a:p>
        </p:txBody>
      </p:sp>
    </p:spTree>
    <p:extLst>
      <p:ext uri="{BB962C8B-B14F-4D97-AF65-F5344CB8AC3E}">
        <p14:creationId xmlns:p14="http://schemas.microsoft.com/office/powerpoint/2010/main" val="22836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390</Words>
  <Application>Microsoft Office PowerPoint</Application>
  <PresentationFormat>عرض على الشاشة (3:4)‏</PresentationFormat>
  <Paragraphs>40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السرعة والسرعة المتجهة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السرعة والسرعة المتجهة  </dc:title>
  <dc:creator>yarob</dc:creator>
  <cp:lastModifiedBy>yarob</cp:lastModifiedBy>
  <cp:revision>7</cp:revision>
  <dcterms:created xsi:type="dcterms:W3CDTF">2018-12-08T20:24:30Z</dcterms:created>
  <dcterms:modified xsi:type="dcterms:W3CDTF">2018-12-08T20:31:56Z</dcterms:modified>
</cp:coreProperties>
</file>